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3"/>
  </p:notesMasterIdLst>
  <p:handoutMasterIdLst>
    <p:handoutMasterId r:id="rId24"/>
  </p:handoutMasterIdLst>
  <p:sldIdLst>
    <p:sldId id="302" r:id="rId5"/>
    <p:sldId id="273" r:id="rId6"/>
    <p:sldId id="295" r:id="rId7"/>
    <p:sldId id="298" r:id="rId8"/>
    <p:sldId id="301" r:id="rId9"/>
    <p:sldId id="312" r:id="rId10"/>
    <p:sldId id="313" r:id="rId11"/>
    <p:sldId id="314" r:id="rId12"/>
    <p:sldId id="315" r:id="rId13"/>
    <p:sldId id="316" r:id="rId14"/>
    <p:sldId id="317" r:id="rId15"/>
    <p:sldId id="319" r:id="rId16"/>
    <p:sldId id="318" r:id="rId17"/>
    <p:sldId id="320" r:id="rId18"/>
    <p:sldId id="321" r:id="rId19"/>
    <p:sldId id="311" r:id="rId20"/>
    <p:sldId id="296" r:id="rId21"/>
    <p:sldId id="297" r:id="rId22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pic 1 - Dark BG" id="{37F7A89F-05CB-4923-833B-F6103AE4D998}">
          <p14:sldIdLst>
            <p14:sldId id="302"/>
            <p14:sldId id="273"/>
            <p14:sldId id="295"/>
            <p14:sldId id="298"/>
            <p14:sldId id="301"/>
            <p14:sldId id="312"/>
            <p14:sldId id="313"/>
            <p14:sldId id="314"/>
            <p14:sldId id="315"/>
            <p14:sldId id="316"/>
            <p14:sldId id="317"/>
            <p14:sldId id="319"/>
            <p14:sldId id="318"/>
            <p14:sldId id="320"/>
            <p14:sldId id="321"/>
            <p14:sldId id="311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E8FBD6-247C-4DD2-A8E7-CDF0151C3B34}" v="32" dt="2023-05-22T18:07:25.8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9" autoAdjust="0"/>
    <p:restoredTop sz="94249" autoAdjust="0"/>
  </p:normalViewPr>
  <p:slideViewPr>
    <p:cSldViewPr snapToGrid="0">
      <p:cViewPr>
        <p:scale>
          <a:sx n="56" d="100"/>
          <a:sy n="56" d="100"/>
        </p:scale>
        <p:origin x="1285" y="335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nu Helen Joseph" userId="b2a8d9cb-58d2-4d7e-9d80-554b236caf40" providerId="ADAL" clId="{15E8FBD6-247C-4DD2-A8E7-CDF0151C3B34}"/>
    <pc:docChg chg="undo custSel addSld modSld sldOrd modSection">
      <pc:chgData name="Minnu Helen Joseph" userId="b2a8d9cb-58d2-4d7e-9d80-554b236caf40" providerId="ADAL" clId="{15E8FBD6-247C-4DD2-A8E7-CDF0151C3B34}" dt="2023-05-22T18:10:20.181" v="1951" actId="20577"/>
      <pc:docMkLst>
        <pc:docMk/>
      </pc:docMkLst>
      <pc:sldChg chg="modSp mod">
        <pc:chgData name="Minnu Helen Joseph" userId="b2a8d9cb-58d2-4d7e-9d80-554b236caf40" providerId="ADAL" clId="{15E8FBD6-247C-4DD2-A8E7-CDF0151C3B34}" dt="2023-05-18T14:40:40.847" v="225" actId="255"/>
        <pc:sldMkLst>
          <pc:docMk/>
          <pc:sldMk cId="3036573791" sldId="273"/>
        </pc:sldMkLst>
        <pc:spChg chg="mod">
          <ac:chgData name="Minnu Helen Joseph" userId="b2a8d9cb-58d2-4d7e-9d80-554b236caf40" providerId="ADAL" clId="{15E8FBD6-247C-4DD2-A8E7-CDF0151C3B34}" dt="2023-05-18T14:40:31.784" v="224" actId="20577"/>
          <ac:spMkLst>
            <pc:docMk/>
            <pc:sldMk cId="3036573791" sldId="273"/>
            <ac:spMk id="4" creationId="{0E0E221F-B43F-9E5C-A5B7-086DFF31E7ED}"/>
          </ac:spMkLst>
        </pc:spChg>
        <pc:spChg chg="mod">
          <ac:chgData name="Minnu Helen Joseph" userId="b2a8d9cb-58d2-4d7e-9d80-554b236caf40" providerId="ADAL" clId="{15E8FBD6-247C-4DD2-A8E7-CDF0151C3B34}" dt="2023-05-18T14:40:40.847" v="225" actId="255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Minnu Helen Joseph" userId="b2a8d9cb-58d2-4d7e-9d80-554b236caf40" providerId="ADAL" clId="{15E8FBD6-247C-4DD2-A8E7-CDF0151C3B34}" dt="2023-05-18T14:42:59.394" v="370" actId="255"/>
        <pc:sldMkLst>
          <pc:docMk/>
          <pc:sldMk cId="1537800860" sldId="295"/>
        </pc:sldMkLst>
        <pc:spChg chg="mod">
          <ac:chgData name="Minnu Helen Joseph" userId="b2a8d9cb-58d2-4d7e-9d80-554b236caf40" providerId="ADAL" clId="{15E8FBD6-247C-4DD2-A8E7-CDF0151C3B34}" dt="2023-05-18T14:42:59.394" v="370" actId="255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Minnu Helen Joseph" userId="b2a8d9cb-58d2-4d7e-9d80-554b236caf40" providerId="ADAL" clId="{15E8FBD6-247C-4DD2-A8E7-CDF0151C3B34}" dt="2023-05-22T18:09:30.025" v="1923" actId="20577"/>
        <pc:sldMkLst>
          <pc:docMk/>
          <pc:sldMk cId="3324074945" sldId="296"/>
        </pc:sldMkLst>
        <pc:spChg chg="mod">
          <ac:chgData name="Minnu Helen Joseph" userId="b2a8d9cb-58d2-4d7e-9d80-554b236caf40" providerId="ADAL" clId="{15E8FBD6-247C-4DD2-A8E7-CDF0151C3B34}" dt="2023-05-22T18:09:30.025" v="1923" actId="20577"/>
          <ac:spMkLst>
            <pc:docMk/>
            <pc:sldMk cId="3324074945" sldId="296"/>
            <ac:spMk id="6" creationId="{9DA22B87-C136-3DE4-9468-6C2F4ACA8AE1}"/>
          </ac:spMkLst>
        </pc:spChg>
      </pc:sldChg>
      <pc:sldChg chg="modSp mod">
        <pc:chgData name="Minnu Helen Joseph" userId="b2a8d9cb-58d2-4d7e-9d80-554b236caf40" providerId="ADAL" clId="{15E8FBD6-247C-4DD2-A8E7-CDF0151C3B34}" dt="2023-05-22T18:10:20.181" v="1951" actId="20577"/>
        <pc:sldMkLst>
          <pc:docMk/>
          <pc:sldMk cId="4129119422" sldId="297"/>
        </pc:sldMkLst>
        <pc:spChg chg="mod">
          <ac:chgData name="Minnu Helen Joseph" userId="b2a8d9cb-58d2-4d7e-9d80-554b236caf40" providerId="ADAL" clId="{15E8FBD6-247C-4DD2-A8E7-CDF0151C3B34}" dt="2023-05-22T18:10:20.181" v="1951" actId="20577"/>
          <ac:spMkLst>
            <pc:docMk/>
            <pc:sldMk cId="4129119422" sldId="297"/>
            <ac:spMk id="5" creationId="{67AC799E-9510-0BE5-9A3D-FCFF3EB61465}"/>
          </ac:spMkLst>
        </pc:spChg>
      </pc:sldChg>
      <pc:sldChg chg="mod modShow">
        <pc:chgData name="Minnu Helen Joseph" userId="b2a8d9cb-58d2-4d7e-9d80-554b236caf40" providerId="ADAL" clId="{15E8FBD6-247C-4DD2-A8E7-CDF0151C3B34}" dt="2023-05-18T06:56:36.114" v="101" actId="729"/>
        <pc:sldMkLst>
          <pc:docMk/>
          <pc:sldMk cId="1099552943" sldId="298"/>
        </pc:sldMkLst>
      </pc:sldChg>
      <pc:sldChg chg="addSp delSp modSp mod">
        <pc:chgData name="Minnu Helen Joseph" userId="b2a8d9cb-58d2-4d7e-9d80-554b236caf40" providerId="ADAL" clId="{15E8FBD6-247C-4DD2-A8E7-CDF0151C3B34}" dt="2023-05-19T05:03:12.949" v="553" actId="313"/>
        <pc:sldMkLst>
          <pc:docMk/>
          <pc:sldMk cId="1908408983" sldId="301"/>
        </pc:sldMkLst>
        <pc:spChg chg="add mod">
          <ac:chgData name="Minnu Helen Joseph" userId="b2a8d9cb-58d2-4d7e-9d80-554b236caf40" providerId="ADAL" clId="{15E8FBD6-247C-4DD2-A8E7-CDF0151C3B34}" dt="2023-05-19T05:03:12.949" v="553" actId="313"/>
          <ac:spMkLst>
            <pc:docMk/>
            <pc:sldMk cId="1908408983" sldId="301"/>
            <ac:spMk id="4" creationId="{9FC1CB7F-940D-A687-7C10-21A9F4BA40EB}"/>
          </ac:spMkLst>
        </pc:spChg>
        <pc:spChg chg="mod">
          <ac:chgData name="Minnu Helen Joseph" userId="b2a8d9cb-58d2-4d7e-9d80-554b236caf40" providerId="ADAL" clId="{15E8FBD6-247C-4DD2-A8E7-CDF0151C3B34}" dt="2023-05-19T04:45:43.653" v="398" actId="14100"/>
          <ac:spMkLst>
            <pc:docMk/>
            <pc:sldMk cId="1908408983" sldId="301"/>
            <ac:spMk id="8" creationId="{583C1208-BAFB-1268-112E-6D99EC02745F}"/>
          </ac:spMkLst>
        </pc:spChg>
        <pc:spChg chg="del mod">
          <ac:chgData name="Minnu Helen Joseph" userId="b2a8d9cb-58d2-4d7e-9d80-554b236caf40" providerId="ADAL" clId="{15E8FBD6-247C-4DD2-A8E7-CDF0151C3B34}" dt="2023-05-19T04:45:23.944" v="395" actId="22"/>
          <ac:spMkLst>
            <pc:docMk/>
            <pc:sldMk cId="1908408983" sldId="301"/>
            <ac:spMk id="10" creationId="{92F26745-23EB-2E56-7574-8BA36E54675A}"/>
          </ac:spMkLst>
        </pc:spChg>
        <pc:picChg chg="add mod ord">
          <ac:chgData name="Minnu Helen Joseph" userId="b2a8d9cb-58d2-4d7e-9d80-554b236caf40" providerId="ADAL" clId="{15E8FBD6-247C-4DD2-A8E7-CDF0151C3B34}" dt="2023-05-19T04:45:44.617" v="399" actId="1076"/>
          <ac:picMkLst>
            <pc:docMk/>
            <pc:sldMk cId="1908408983" sldId="301"/>
            <ac:picMk id="3" creationId="{5F3F1BBB-6D6D-9478-AB6F-1A8ABABF07F2}"/>
          </ac:picMkLst>
        </pc:picChg>
      </pc:sldChg>
      <pc:sldChg chg="modSp mod">
        <pc:chgData name="Minnu Helen Joseph" userId="b2a8d9cb-58d2-4d7e-9d80-554b236caf40" providerId="ADAL" clId="{15E8FBD6-247C-4DD2-A8E7-CDF0151C3B34}" dt="2023-05-18T06:56:03.869" v="98" actId="20577"/>
        <pc:sldMkLst>
          <pc:docMk/>
          <pc:sldMk cId="300761540" sldId="302"/>
        </pc:sldMkLst>
        <pc:spChg chg="mod">
          <ac:chgData name="Minnu Helen Joseph" userId="b2a8d9cb-58d2-4d7e-9d80-554b236caf40" providerId="ADAL" clId="{15E8FBD6-247C-4DD2-A8E7-CDF0151C3B34}" dt="2023-05-18T06:56:03.869" v="98" actId="20577"/>
          <ac:spMkLst>
            <pc:docMk/>
            <pc:sldMk cId="300761540" sldId="302"/>
            <ac:spMk id="11" creationId="{7E8285C3-AD06-C6EE-DA1E-01E4AE099285}"/>
          </ac:spMkLst>
        </pc:spChg>
        <pc:spChg chg="mod">
          <ac:chgData name="Minnu Helen Joseph" userId="b2a8d9cb-58d2-4d7e-9d80-554b236caf40" providerId="ADAL" clId="{15E8FBD6-247C-4DD2-A8E7-CDF0151C3B34}" dt="2023-05-18T06:55:41.619" v="49" actId="20577"/>
          <ac:spMkLst>
            <pc:docMk/>
            <pc:sldMk cId="300761540" sldId="302"/>
            <ac:spMk id="12" creationId="{46E76693-9333-AC46-AAFA-600C2E1A00CB}"/>
          </ac:spMkLst>
        </pc:spChg>
      </pc:sldChg>
      <pc:sldChg chg="addSp modSp mod">
        <pc:chgData name="Minnu Helen Joseph" userId="b2a8d9cb-58d2-4d7e-9d80-554b236caf40" providerId="ADAL" clId="{15E8FBD6-247C-4DD2-A8E7-CDF0151C3B34}" dt="2023-05-22T18:08:42.142" v="1829" actId="20577"/>
        <pc:sldMkLst>
          <pc:docMk/>
          <pc:sldMk cId="3657392215" sldId="311"/>
        </pc:sldMkLst>
        <pc:spChg chg="add mod">
          <ac:chgData name="Minnu Helen Joseph" userId="b2a8d9cb-58d2-4d7e-9d80-554b236caf40" providerId="ADAL" clId="{15E8FBD6-247C-4DD2-A8E7-CDF0151C3B34}" dt="2023-05-22T18:08:42.142" v="1829" actId="20577"/>
          <ac:spMkLst>
            <pc:docMk/>
            <pc:sldMk cId="3657392215" sldId="311"/>
            <ac:spMk id="2" creationId="{61CC3141-02E7-674D-B07A-0D273ECBBA2B}"/>
          </ac:spMkLst>
        </pc:spChg>
      </pc:sldChg>
      <pc:sldChg chg="modSp new mod">
        <pc:chgData name="Minnu Helen Joseph" userId="b2a8d9cb-58d2-4d7e-9d80-554b236caf40" providerId="ADAL" clId="{15E8FBD6-247C-4DD2-A8E7-CDF0151C3B34}" dt="2023-05-19T05:50:29.841" v="595" actId="5793"/>
        <pc:sldMkLst>
          <pc:docMk/>
          <pc:sldMk cId="1871494615" sldId="312"/>
        </pc:sldMkLst>
        <pc:spChg chg="mod">
          <ac:chgData name="Minnu Helen Joseph" userId="b2a8d9cb-58d2-4d7e-9d80-554b236caf40" providerId="ADAL" clId="{15E8FBD6-247C-4DD2-A8E7-CDF0151C3B34}" dt="2023-05-19T05:50:29.841" v="595" actId="5793"/>
          <ac:spMkLst>
            <pc:docMk/>
            <pc:sldMk cId="1871494615" sldId="312"/>
            <ac:spMk id="2" creationId="{3BCCA0E5-0AE5-455F-F1A8-A749636196D1}"/>
          </ac:spMkLst>
        </pc:spChg>
        <pc:spChg chg="mod">
          <ac:chgData name="Minnu Helen Joseph" userId="b2a8d9cb-58d2-4d7e-9d80-554b236caf40" providerId="ADAL" clId="{15E8FBD6-247C-4DD2-A8E7-CDF0151C3B34}" dt="2023-05-19T05:25:05.950" v="572" actId="20577"/>
          <ac:spMkLst>
            <pc:docMk/>
            <pc:sldMk cId="1871494615" sldId="312"/>
            <ac:spMk id="3" creationId="{A30E9179-9D61-1225-5E4B-12F523F7051B}"/>
          </ac:spMkLst>
        </pc:spChg>
      </pc:sldChg>
      <pc:sldChg chg="addSp modSp new mod">
        <pc:chgData name="Minnu Helen Joseph" userId="b2a8d9cb-58d2-4d7e-9d80-554b236caf40" providerId="ADAL" clId="{15E8FBD6-247C-4DD2-A8E7-CDF0151C3B34}" dt="2023-05-19T06:09:20.543" v="655" actId="115"/>
        <pc:sldMkLst>
          <pc:docMk/>
          <pc:sldMk cId="3364620544" sldId="313"/>
        </pc:sldMkLst>
        <pc:spChg chg="mod">
          <ac:chgData name="Minnu Helen Joseph" userId="b2a8d9cb-58d2-4d7e-9d80-554b236caf40" providerId="ADAL" clId="{15E8FBD6-247C-4DD2-A8E7-CDF0151C3B34}" dt="2023-05-19T06:07:51.165" v="641" actId="20577"/>
          <ac:spMkLst>
            <pc:docMk/>
            <pc:sldMk cId="3364620544" sldId="313"/>
            <ac:spMk id="2" creationId="{9C6AA15C-F285-EF3E-B720-B4B56ACEBB65}"/>
          </ac:spMkLst>
        </pc:spChg>
        <pc:spChg chg="mod">
          <ac:chgData name="Minnu Helen Joseph" userId="b2a8d9cb-58d2-4d7e-9d80-554b236caf40" providerId="ADAL" clId="{15E8FBD6-247C-4DD2-A8E7-CDF0151C3B34}" dt="2023-05-19T06:03:59.228" v="634" actId="20577"/>
          <ac:spMkLst>
            <pc:docMk/>
            <pc:sldMk cId="3364620544" sldId="313"/>
            <ac:spMk id="3" creationId="{E63237E8-06D1-3164-B281-FA62BBC9435A}"/>
          </ac:spMkLst>
        </pc:spChg>
        <pc:spChg chg="add mod">
          <ac:chgData name="Minnu Helen Joseph" userId="b2a8d9cb-58d2-4d7e-9d80-554b236caf40" providerId="ADAL" clId="{15E8FBD6-247C-4DD2-A8E7-CDF0151C3B34}" dt="2023-05-19T06:09:20.543" v="655" actId="115"/>
          <ac:spMkLst>
            <pc:docMk/>
            <pc:sldMk cId="3364620544" sldId="313"/>
            <ac:spMk id="6" creationId="{011F6457-2471-24DA-38CC-00824DBD7DC2}"/>
          </ac:spMkLst>
        </pc:spChg>
        <pc:picChg chg="add mod">
          <ac:chgData name="Minnu Helen Joseph" userId="b2a8d9cb-58d2-4d7e-9d80-554b236caf40" providerId="ADAL" clId="{15E8FBD6-247C-4DD2-A8E7-CDF0151C3B34}" dt="2023-05-19T06:07:58.544" v="643" actId="1076"/>
          <ac:picMkLst>
            <pc:docMk/>
            <pc:sldMk cId="3364620544" sldId="313"/>
            <ac:picMk id="5" creationId="{C159730B-576F-6776-5510-96C098152E55}"/>
          </ac:picMkLst>
        </pc:picChg>
      </pc:sldChg>
      <pc:sldChg chg="modSp new mod">
        <pc:chgData name="Minnu Helen Joseph" userId="b2a8d9cb-58d2-4d7e-9d80-554b236caf40" providerId="ADAL" clId="{15E8FBD6-247C-4DD2-A8E7-CDF0151C3B34}" dt="2023-05-22T17:10:12.731" v="985" actId="1076"/>
        <pc:sldMkLst>
          <pc:docMk/>
          <pc:sldMk cId="1295876070" sldId="314"/>
        </pc:sldMkLst>
        <pc:spChg chg="mod">
          <ac:chgData name="Minnu Helen Joseph" userId="b2a8d9cb-58d2-4d7e-9d80-554b236caf40" providerId="ADAL" clId="{15E8FBD6-247C-4DD2-A8E7-CDF0151C3B34}" dt="2023-05-19T06:25:06.787" v="907" actId="115"/>
          <ac:spMkLst>
            <pc:docMk/>
            <pc:sldMk cId="1295876070" sldId="314"/>
            <ac:spMk id="2" creationId="{A45987D8-E682-D9E6-7BB1-BAF94DA80E5A}"/>
          </ac:spMkLst>
        </pc:spChg>
        <pc:spChg chg="mod">
          <ac:chgData name="Minnu Helen Joseph" userId="b2a8d9cb-58d2-4d7e-9d80-554b236caf40" providerId="ADAL" clId="{15E8FBD6-247C-4DD2-A8E7-CDF0151C3B34}" dt="2023-05-22T17:10:12.731" v="985" actId="1076"/>
          <ac:spMkLst>
            <pc:docMk/>
            <pc:sldMk cId="1295876070" sldId="314"/>
            <ac:spMk id="3" creationId="{4B8DF95F-D543-3E3A-68D3-402CCFD17838}"/>
          </ac:spMkLst>
        </pc:spChg>
      </pc:sldChg>
      <pc:sldChg chg="modSp new mod">
        <pc:chgData name="Minnu Helen Joseph" userId="b2a8d9cb-58d2-4d7e-9d80-554b236caf40" providerId="ADAL" clId="{15E8FBD6-247C-4DD2-A8E7-CDF0151C3B34}" dt="2023-05-22T17:17:07.277" v="1063" actId="20577"/>
        <pc:sldMkLst>
          <pc:docMk/>
          <pc:sldMk cId="472164616" sldId="315"/>
        </pc:sldMkLst>
        <pc:spChg chg="mod">
          <ac:chgData name="Minnu Helen Joseph" userId="b2a8d9cb-58d2-4d7e-9d80-554b236caf40" providerId="ADAL" clId="{15E8FBD6-247C-4DD2-A8E7-CDF0151C3B34}" dt="2023-05-22T17:17:07.277" v="1063" actId="20577"/>
          <ac:spMkLst>
            <pc:docMk/>
            <pc:sldMk cId="472164616" sldId="315"/>
            <ac:spMk id="2" creationId="{3546E2DC-AB35-251D-0DD7-1A82B1E2765B}"/>
          </ac:spMkLst>
        </pc:spChg>
        <pc:spChg chg="mod">
          <ac:chgData name="Minnu Helen Joseph" userId="b2a8d9cb-58d2-4d7e-9d80-554b236caf40" providerId="ADAL" clId="{15E8FBD6-247C-4DD2-A8E7-CDF0151C3B34}" dt="2023-05-22T17:10:31.163" v="987" actId="113"/>
          <ac:spMkLst>
            <pc:docMk/>
            <pc:sldMk cId="472164616" sldId="315"/>
            <ac:spMk id="3" creationId="{9AD51631-9D0F-1E37-EC39-DD56A47C8EE7}"/>
          </ac:spMkLst>
        </pc:spChg>
      </pc:sldChg>
      <pc:sldChg chg="modSp new mod">
        <pc:chgData name="Minnu Helen Joseph" userId="b2a8d9cb-58d2-4d7e-9d80-554b236caf40" providerId="ADAL" clId="{15E8FBD6-247C-4DD2-A8E7-CDF0151C3B34}" dt="2023-05-22T17:27:25.247" v="1229" actId="20577"/>
        <pc:sldMkLst>
          <pc:docMk/>
          <pc:sldMk cId="738720083" sldId="316"/>
        </pc:sldMkLst>
        <pc:spChg chg="mod">
          <ac:chgData name="Minnu Helen Joseph" userId="b2a8d9cb-58d2-4d7e-9d80-554b236caf40" providerId="ADAL" clId="{15E8FBD6-247C-4DD2-A8E7-CDF0151C3B34}" dt="2023-05-22T17:27:25.247" v="1229" actId="20577"/>
          <ac:spMkLst>
            <pc:docMk/>
            <pc:sldMk cId="738720083" sldId="316"/>
            <ac:spMk id="2" creationId="{CAD50066-1622-228C-1595-A12092ED7318}"/>
          </ac:spMkLst>
        </pc:spChg>
        <pc:spChg chg="mod">
          <ac:chgData name="Minnu Helen Joseph" userId="b2a8d9cb-58d2-4d7e-9d80-554b236caf40" providerId="ADAL" clId="{15E8FBD6-247C-4DD2-A8E7-CDF0151C3B34}" dt="2023-05-22T17:25:40.299" v="1186" actId="1076"/>
          <ac:spMkLst>
            <pc:docMk/>
            <pc:sldMk cId="738720083" sldId="316"/>
            <ac:spMk id="3" creationId="{B8F916FB-50DC-494F-D9A8-2A747738F514}"/>
          </ac:spMkLst>
        </pc:spChg>
      </pc:sldChg>
      <pc:sldChg chg="addSp modSp new mod">
        <pc:chgData name="Minnu Helen Joseph" userId="b2a8d9cb-58d2-4d7e-9d80-554b236caf40" providerId="ADAL" clId="{15E8FBD6-247C-4DD2-A8E7-CDF0151C3B34}" dt="2023-05-22T17:48:12.063" v="1275" actId="14100"/>
        <pc:sldMkLst>
          <pc:docMk/>
          <pc:sldMk cId="2394213724" sldId="317"/>
        </pc:sldMkLst>
        <pc:spChg chg="mod">
          <ac:chgData name="Minnu Helen Joseph" userId="b2a8d9cb-58d2-4d7e-9d80-554b236caf40" providerId="ADAL" clId="{15E8FBD6-247C-4DD2-A8E7-CDF0151C3B34}" dt="2023-05-22T17:47:53.162" v="1267" actId="20577"/>
          <ac:spMkLst>
            <pc:docMk/>
            <pc:sldMk cId="2394213724" sldId="317"/>
            <ac:spMk id="2" creationId="{5CC4DE8A-C30F-B7D1-1ACC-9F42088DCE5E}"/>
          </ac:spMkLst>
        </pc:spChg>
        <pc:spChg chg="mod">
          <ac:chgData name="Minnu Helen Joseph" userId="b2a8d9cb-58d2-4d7e-9d80-554b236caf40" providerId="ADAL" clId="{15E8FBD6-247C-4DD2-A8E7-CDF0151C3B34}" dt="2023-05-22T17:45:13.277" v="1246" actId="122"/>
          <ac:spMkLst>
            <pc:docMk/>
            <pc:sldMk cId="2394213724" sldId="317"/>
            <ac:spMk id="3" creationId="{B38D8DBB-F62B-6E6D-868F-D1A5EE8A4A76}"/>
          </ac:spMkLst>
        </pc:spChg>
        <pc:picChg chg="add mod">
          <ac:chgData name="Minnu Helen Joseph" userId="b2a8d9cb-58d2-4d7e-9d80-554b236caf40" providerId="ADAL" clId="{15E8FBD6-247C-4DD2-A8E7-CDF0151C3B34}" dt="2023-05-22T17:48:12.063" v="1275" actId="14100"/>
          <ac:picMkLst>
            <pc:docMk/>
            <pc:sldMk cId="2394213724" sldId="317"/>
            <ac:picMk id="5" creationId="{DC232197-D083-C722-44C0-BF45A332284F}"/>
          </ac:picMkLst>
        </pc:picChg>
      </pc:sldChg>
      <pc:sldChg chg="delSp modSp new mod ord">
        <pc:chgData name="Minnu Helen Joseph" userId="b2a8d9cb-58d2-4d7e-9d80-554b236caf40" providerId="ADAL" clId="{15E8FBD6-247C-4DD2-A8E7-CDF0151C3B34}" dt="2023-05-22T17:58:42.203" v="1522" actId="14100"/>
        <pc:sldMkLst>
          <pc:docMk/>
          <pc:sldMk cId="3374331697" sldId="318"/>
        </pc:sldMkLst>
        <pc:spChg chg="mod">
          <ac:chgData name="Minnu Helen Joseph" userId="b2a8d9cb-58d2-4d7e-9d80-554b236caf40" providerId="ADAL" clId="{15E8FBD6-247C-4DD2-A8E7-CDF0151C3B34}" dt="2023-05-22T17:58:42.203" v="1522" actId="14100"/>
          <ac:spMkLst>
            <pc:docMk/>
            <pc:sldMk cId="3374331697" sldId="318"/>
            <ac:spMk id="2" creationId="{A2142317-3DBF-2EC2-1AB0-F7F30736B31C}"/>
          </ac:spMkLst>
        </pc:spChg>
        <pc:spChg chg="del">
          <ac:chgData name="Minnu Helen Joseph" userId="b2a8d9cb-58d2-4d7e-9d80-554b236caf40" providerId="ADAL" clId="{15E8FBD6-247C-4DD2-A8E7-CDF0151C3B34}" dt="2023-05-22T17:55:09.323" v="1495" actId="478"/>
          <ac:spMkLst>
            <pc:docMk/>
            <pc:sldMk cId="3374331697" sldId="318"/>
            <ac:spMk id="3" creationId="{6E37A314-33A4-DC38-5734-0EEFE25C1765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7:54:27.127" v="1492" actId="14100"/>
        <pc:sldMkLst>
          <pc:docMk/>
          <pc:sldMk cId="4208279127" sldId="319"/>
        </pc:sldMkLst>
        <pc:spChg chg="mod">
          <ac:chgData name="Minnu Helen Joseph" userId="b2a8d9cb-58d2-4d7e-9d80-554b236caf40" providerId="ADAL" clId="{15E8FBD6-247C-4DD2-A8E7-CDF0151C3B34}" dt="2023-05-22T17:54:27.127" v="1492" actId="14100"/>
          <ac:spMkLst>
            <pc:docMk/>
            <pc:sldMk cId="4208279127" sldId="319"/>
            <ac:spMk id="2" creationId="{89405574-0862-BA78-D428-15B28025D213}"/>
          </ac:spMkLst>
        </pc:spChg>
        <pc:spChg chg="del">
          <ac:chgData name="Minnu Helen Joseph" userId="b2a8d9cb-58d2-4d7e-9d80-554b236caf40" providerId="ADAL" clId="{15E8FBD6-247C-4DD2-A8E7-CDF0151C3B34}" dt="2023-05-22T17:48:45.269" v="1278" actId="478"/>
          <ac:spMkLst>
            <pc:docMk/>
            <pc:sldMk cId="4208279127" sldId="319"/>
            <ac:spMk id="3" creationId="{BC8B17A6-2F41-3666-197C-A1C2E378E4C1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8:03:24.913" v="1607" actId="20577"/>
        <pc:sldMkLst>
          <pc:docMk/>
          <pc:sldMk cId="1219025851" sldId="320"/>
        </pc:sldMkLst>
        <pc:spChg chg="mod">
          <ac:chgData name="Minnu Helen Joseph" userId="b2a8d9cb-58d2-4d7e-9d80-554b236caf40" providerId="ADAL" clId="{15E8FBD6-247C-4DD2-A8E7-CDF0151C3B34}" dt="2023-05-22T18:03:24.913" v="1607" actId="20577"/>
          <ac:spMkLst>
            <pc:docMk/>
            <pc:sldMk cId="1219025851" sldId="320"/>
            <ac:spMk id="2" creationId="{30078468-E9D0-9AED-6039-02A5BDBF238F}"/>
          </ac:spMkLst>
        </pc:spChg>
        <pc:spChg chg="del mod">
          <ac:chgData name="Minnu Helen Joseph" userId="b2a8d9cb-58d2-4d7e-9d80-554b236caf40" providerId="ADAL" clId="{15E8FBD6-247C-4DD2-A8E7-CDF0151C3B34}" dt="2023-05-22T17:58:56.044" v="1525" actId="478"/>
          <ac:spMkLst>
            <pc:docMk/>
            <pc:sldMk cId="1219025851" sldId="320"/>
            <ac:spMk id="3" creationId="{73AE823C-83E5-F2D8-54D5-BF29D4AE886D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8:07:06.912" v="1646" actId="20577"/>
        <pc:sldMkLst>
          <pc:docMk/>
          <pc:sldMk cId="3442083142" sldId="321"/>
        </pc:sldMkLst>
        <pc:spChg chg="mod">
          <ac:chgData name="Minnu Helen Joseph" userId="b2a8d9cb-58d2-4d7e-9d80-554b236caf40" providerId="ADAL" clId="{15E8FBD6-247C-4DD2-A8E7-CDF0151C3B34}" dt="2023-05-22T18:07:06.912" v="1646" actId="20577"/>
          <ac:spMkLst>
            <pc:docMk/>
            <pc:sldMk cId="3442083142" sldId="321"/>
            <ac:spMk id="2" creationId="{180A348B-1348-6BDD-D283-7A1523C4B492}"/>
          </ac:spMkLst>
        </pc:spChg>
        <pc:spChg chg="del mod">
          <ac:chgData name="Minnu Helen Joseph" userId="b2a8d9cb-58d2-4d7e-9d80-554b236caf40" providerId="ADAL" clId="{15E8FBD6-247C-4DD2-A8E7-CDF0151C3B34}" dt="2023-05-22T18:03:44.768" v="1610" actId="478"/>
          <ac:spMkLst>
            <pc:docMk/>
            <pc:sldMk cId="3442083142" sldId="321"/>
            <ac:spMk id="3" creationId="{CBD61C69-B5CF-7845-4081-0FB0199358E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.hbs.edu/blog/post/data-life-cycle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E8285C3-AD06-C6EE-DA1E-01E4AE09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Data ecosystem and life cycle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E76693-9333-AC46-AAFA-600C2E1A0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CT127-3-2&amp; Programming for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007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D50066-1622-228C-1595-A12092ED7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786892"/>
            <a:ext cx="11747500" cy="5284216"/>
          </a:xfrm>
        </p:spPr>
        <p:txBody>
          <a:bodyPr/>
          <a:lstStyle/>
          <a:p>
            <a:r>
              <a:rPr lang="en-US" b="0" i="0" dirty="0">
                <a:effectLst/>
                <a:latin typeface="Trade Gothic W01 Roman"/>
              </a:rPr>
              <a:t>After raw data has been inspected and transformed into a readily usable state, it can be </a:t>
            </a:r>
            <a:r>
              <a:rPr lang="en-US" b="0" i="0" dirty="0">
                <a:effectLst/>
                <a:latin typeface="Trade Gothic W01 Bold 2"/>
              </a:rPr>
              <a:t>analyzed.</a:t>
            </a:r>
            <a:endParaRPr lang="en-MY" b="0" i="0" dirty="0">
              <a:effectLst/>
              <a:latin typeface="Trade Gothic W01 Bold 2"/>
            </a:endParaRPr>
          </a:p>
          <a:p>
            <a:r>
              <a:rPr lang="en-MY" dirty="0">
                <a:latin typeface="Trade Gothic W01 Bold 2"/>
              </a:rPr>
              <a:t>Analysis can be done using Algorithms, statistical models, visualization tools.</a:t>
            </a:r>
          </a:p>
          <a:p>
            <a:pPr marL="0" indent="0">
              <a:buNone/>
            </a:pPr>
            <a:endParaRPr lang="en-MY" b="1" i="0" u="sng" dirty="0">
              <a:solidFill>
                <a:srgbClr val="FFC000"/>
              </a:solidFill>
              <a:effectLst/>
              <a:latin typeface="Trade Gothic W01 Bold 2"/>
            </a:endParaRPr>
          </a:p>
          <a:p>
            <a:pPr marL="0" indent="0">
              <a:buNone/>
            </a:pPr>
            <a:r>
              <a:rPr lang="en-MY" b="1" i="0" u="sng" dirty="0">
                <a:solidFill>
                  <a:srgbClr val="FFC000"/>
                </a:solidFill>
                <a:effectLst/>
                <a:latin typeface="Trade Gothic W01 Bold 2"/>
              </a:rPr>
              <a:t>5. Storage</a:t>
            </a:r>
          </a:p>
          <a:p>
            <a:pPr marL="0" indent="0">
              <a:buNone/>
            </a:pPr>
            <a:endParaRPr lang="en-MY" b="1" i="0" u="sng" dirty="0">
              <a:solidFill>
                <a:srgbClr val="FFC000"/>
              </a:solidFill>
              <a:effectLst/>
              <a:latin typeface="Trade Gothic W01 Bold 2"/>
            </a:endParaRPr>
          </a:p>
          <a:p>
            <a:r>
              <a:rPr lang="en-US" b="0" i="0" dirty="0">
                <a:effectLst/>
                <a:latin typeface="Trade Gothic W01 Roman"/>
              </a:rPr>
              <a:t>Throughout all of the data life cycle stages, data must be </a:t>
            </a:r>
            <a:r>
              <a:rPr lang="en-US" b="0" i="0" dirty="0">
                <a:effectLst/>
                <a:latin typeface="Trade Gothic W01 Bold 2"/>
              </a:rPr>
              <a:t>stored</a:t>
            </a:r>
            <a:r>
              <a:rPr lang="en-US" b="0" i="0" dirty="0">
                <a:effectLst/>
                <a:latin typeface="Trade Gothic W01 Roman"/>
              </a:rPr>
              <a:t> in a way that’s both secure and accessible</a:t>
            </a:r>
            <a:endParaRPr lang="en-US" dirty="0">
              <a:latin typeface="Trade Gothic W01 Bold 2"/>
            </a:endParaRPr>
          </a:p>
          <a:p>
            <a:pPr marL="0" indent="0">
              <a:buNone/>
            </a:pPr>
            <a:r>
              <a:rPr lang="en-US" b="0" i="0" dirty="0">
                <a:effectLst/>
                <a:latin typeface="Trade Gothic W01 Bold 2"/>
              </a:rPr>
              <a:t>        </a:t>
            </a:r>
            <a:r>
              <a:rPr lang="en-US" sz="2000" b="0" i="0" dirty="0">
                <a:effectLst/>
                <a:latin typeface="Trade Gothic W01 Bold 2"/>
              </a:rPr>
              <a:t>Cloud-based storage solutions:</a:t>
            </a:r>
            <a:r>
              <a:rPr lang="en-US" sz="2000" b="0" i="0" dirty="0">
                <a:effectLst/>
                <a:latin typeface="Trade Gothic W01 Roman"/>
              </a:rPr>
              <a:t>  store data off-site and access it remotely</a:t>
            </a:r>
          </a:p>
          <a:p>
            <a:pPr marL="0" indent="0" algn="l">
              <a:buNone/>
            </a:pPr>
            <a:r>
              <a:rPr lang="en-US" sz="2000" b="0" i="0" dirty="0">
                <a:effectLst/>
                <a:latin typeface="Trade Gothic W01 Bold 2"/>
              </a:rPr>
              <a:t>         On-site servers:</a:t>
            </a:r>
            <a:r>
              <a:rPr lang="en-US" sz="2000" b="0" i="0" dirty="0">
                <a:effectLst/>
                <a:latin typeface="Trade Gothic W01 Roman"/>
              </a:rPr>
              <a:t>  give organizations a greater sense of control over how data is stored and used</a:t>
            </a:r>
          </a:p>
          <a:p>
            <a:pPr marL="0" indent="0" algn="l">
              <a:buNone/>
            </a:pPr>
            <a:r>
              <a:rPr lang="en-US" sz="2000" b="0" i="0" dirty="0">
                <a:effectLst/>
                <a:latin typeface="Trade Gothic W01 Bold 2"/>
              </a:rPr>
              <a:t>         Other storage media: </a:t>
            </a:r>
            <a:r>
              <a:rPr lang="en-US" sz="2000" b="0" i="0" dirty="0">
                <a:effectLst/>
                <a:latin typeface="Trade Gothic W01 Roman"/>
              </a:rPr>
              <a:t>includes hard drives, USB devices, CD-ROMs, and floppy </a:t>
            </a:r>
            <a:r>
              <a:rPr lang="en-US" b="0" i="0" dirty="0">
                <a:solidFill>
                  <a:srgbClr val="181818"/>
                </a:solidFill>
                <a:effectLst/>
                <a:latin typeface="Trade Gothic W01 Roman"/>
              </a:rPr>
              <a:t>disks</a:t>
            </a:r>
          </a:p>
          <a:p>
            <a:endParaRPr lang="en-US" b="0" i="0" dirty="0">
              <a:effectLst/>
              <a:latin typeface="Trade Gothic W01 Bold 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F916FB-50DC-494F-D9A8-2A747738F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0" y="156623"/>
            <a:ext cx="10457373" cy="956754"/>
          </a:xfrm>
        </p:spPr>
        <p:txBody>
          <a:bodyPr/>
          <a:lstStyle/>
          <a:p>
            <a:r>
              <a:rPr lang="en-MY" i="0" u="sng" dirty="0">
                <a:solidFill>
                  <a:srgbClr val="FFC000"/>
                </a:solidFill>
                <a:effectLst/>
                <a:latin typeface="Trade Gothic W01 Bold 2"/>
              </a:rPr>
              <a:t>4. </a:t>
            </a:r>
            <a:r>
              <a:rPr lang="en-MY" sz="2800" i="0" u="sng" dirty="0">
                <a:solidFill>
                  <a:srgbClr val="FFC000"/>
                </a:solidFill>
                <a:effectLst/>
                <a:latin typeface="Trade Gothic W01 Bold 2"/>
              </a:rPr>
              <a:t>Analysis</a:t>
            </a:r>
            <a:br>
              <a:rPr lang="en-MY" b="0" i="0" dirty="0">
                <a:solidFill>
                  <a:srgbClr val="181818"/>
                </a:solidFill>
                <a:effectLst/>
                <a:latin typeface="Trade Gothic W01 Bold 2"/>
              </a:rPr>
            </a:b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738720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C4DE8A-C30F-B7D1-1ACC-9F42088DC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417638"/>
            <a:ext cx="11747500" cy="4849050"/>
          </a:xfrm>
        </p:spPr>
        <p:txBody>
          <a:bodyPr/>
          <a:lstStyle/>
          <a:p>
            <a:r>
              <a:rPr lang="en-US" dirty="0">
                <a:latin typeface="Trade Gothic W01 Roman"/>
              </a:rPr>
              <a:t>A</a:t>
            </a:r>
            <a:r>
              <a:rPr lang="en-US" b="0" i="0" dirty="0">
                <a:effectLst/>
                <a:latin typeface="Trade Gothic W01 Roman"/>
              </a:rPr>
              <a:t>ll data projects follow the same basic life cycle from start to finish. This life cycle can be split into eight common stages, steps, or phases:</a:t>
            </a:r>
          </a:p>
          <a:p>
            <a:pPr marL="0" indent="0">
              <a:buNone/>
            </a:pPr>
            <a:endParaRPr lang="en-US" dirty="0">
              <a:latin typeface="Trade Gothic W01 Roman"/>
            </a:endParaRPr>
          </a:p>
          <a:p>
            <a:pPr marL="0" indent="0">
              <a:buNone/>
            </a:pPr>
            <a:endParaRPr lang="en-US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8D8DBB-F62B-6E6D-868F-D1A5EE8A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MY" dirty="0"/>
              <a:t>DATA LIFE CYCLE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232197-D083-C722-44C0-BF45A3322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534" y="2421423"/>
            <a:ext cx="4869642" cy="384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13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9405574-0862-BA78-D428-15B28025D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294958"/>
            <a:ext cx="11747500" cy="5788850"/>
          </a:xfrm>
        </p:spPr>
        <p:txBody>
          <a:bodyPr/>
          <a:lstStyle/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1. Generation</a:t>
            </a:r>
          </a:p>
          <a:p>
            <a:pPr algn="l"/>
            <a:r>
              <a:rPr lang="en-US" b="0" i="0" dirty="0">
                <a:effectLst/>
                <a:latin typeface="Trade Gothic W01 Roman"/>
              </a:rPr>
              <a:t>For the data life cycle to begin, data must first be generated. </a:t>
            </a:r>
          </a:p>
          <a:p>
            <a:pPr algn="l"/>
            <a:r>
              <a:rPr lang="en-US" b="0" i="0" dirty="0">
                <a:effectLst/>
                <a:latin typeface="Trade Gothic W01 Roman"/>
              </a:rPr>
              <a:t>Data </a:t>
            </a:r>
            <a:r>
              <a:rPr lang="en-US" b="0" i="0" dirty="0">
                <a:effectLst/>
                <a:latin typeface="Trade Gothic W01 Bold 2"/>
              </a:rPr>
              <a:t>generation</a:t>
            </a:r>
            <a:r>
              <a:rPr lang="en-US" b="0" i="0" dirty="0">
                <a:effectLst/>
                <a:latin typeface="Trade Gothic W01 Roman"/>
              </a:rPr>
              <a:t> occurs regardless of whether you’re aware of it, especially in our increasingly online world. </a:t>
            </a:r>
          </a:p>
          <a:p>
            <a:pPr algn="l"/>
            <a:r>
              <a:rPr lang="en-US" b="0" i="0" dirty="0">
                <a:effectLst/>
                <a:latin typeface="Trade Gothic W01 Roman"/>
              </a:rPr>
              <a:t>Some of this data is generated by your organization, some by your customers, and some by third parties you may or may not be aware of. </a:t>
            </a:r>
          </a:p>
          <a:p>
            <a:pPr algn="l"/>
            <a:r>
              <a:rPr lang="en-US" b="0" i="0" dirty="0">
                <a:effectLst/>
                <a:latin typeface="Trade Gothic W01 Roman"/>
              </a:rPr>
              <a:t>Every sale, purchase, hire, communication, interaction—</a:t>
            </a:r>
            <a:r>
              <a:rPr lang="en-US" b="0" i="0" dirty="0">
                <a:effectLst/>
                <a:latin typeface="Trade Gothic W01 Obl"/>
              </a:rPr>
              <a:t>everything </a:t>
            </a:r>
            <a:r>
              <a:rPr lang="en-US" b="0" i="0" dirty="0">
                <a:effectLst/>
                <a:latin typeface="Trade Gothic W01 Roman"/>
              </a:rPr>
              <a:t>generates data.</a:t>
            </a:r>
          </a:p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2. Collection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Trade Gothic W01 Roman"/>
              </a:rPr>
              <a:t>You can collect data in a variety of ways, including:</a:t>
            </a:r>
          </a:p>
          <a:p>
            <a:pPr marL="0" indent="0" algn="l">
              <a:buNone/>
            </a:pPr>
            <a:r>
              <a:rPr lang="en-US" sz="2000" dirty="0">
                <a:latin typeface="Trade Gothic W01 Roman"/>
              </a:rPr>
              <a:t>                          -</a:t>
            </a:r>
            <a:r>
              <a:rPr lang="en-US" sz="2000" b="0" i="0" dirty="0">
                <a:effectLst/>
                <a:latin typeface="Trade Gothic W01 Bold 2"/>
              </a:rPr>
              <a:t>Forms</a:t>
            </a:r>
            <a:endParaRPr lang="en-US" sz="2000" b="0" i="0" dirty="0">
              <a:effectLst/>
              <a:latin typeface="Trade Gothic W01 Roman"/>
            </a:endParaRPr>
          </a:p>
          <a:p>
            <a:pPr marL="0" indent="0" algn="l">
              <a:buNone/>
            </a:pPr>
            <a:r>
              <a:rPr lang="en-US" sz="2000" b="0" i="0" dirty="0">
                <a:effectLst/>
                <a:latin typeface="Trade Gothic W01 Bold 2"/>
              </a:rPr>
              <a:t>                         -Surveys</a:t>
            </a:r>
          </a:p>
          <a:p>
            <a:pPr marL="0" indent="0" algn="l">
              <a:buNone/>
            </a:pPr>
            <a:r>
              <a:rPr lang="en-US" sz="2000" b="0" i="0" dirty="0">
                <a:effectLst/>
                <a:latin typeface="Trade Gothic W01 Roman"/>
              </a:rPr>
              <a:t>                         -Interviews</a:t>
            </a:r>
          </a:p>
          <a:p>
            <a:pPr marL="0" indent="0" algn="l">
              <a:buNone/>
            </a:pPr>
            <a:r>
              <a:rPr lang="en-US" sz="2000" dirty="0">
                <a:latin typeface="Trade Gothic W01 Roman"/>
              </a:rPr>
              <a:t>                        -Direct Observation</a:t>
            </a:r>
            <a:endParaRPr lang="en-MY" b="0" i="0" dirty="0">
              <a:effectLst/>
              <a:latin typeface="Trade Gothic W01 Bold 2"/>
            </a:endParaRPr>
          </a:p>
          <a:p>
            <a:pPr marL="0" indent="0" algn="l">
              <a:buNone/>
            </a:pPr>
            <a:endParaRPr lang="en-US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08279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2142317-3DBF-2EC2-1AB0-F7F30736B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316992"/>
            <a:ext cx="11747500" cy="6388608"/>
          </a:xfrm>
        </p:spPr>
        <p:txBody>
          <a:bodyPr/>
          <a:lstStyle/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3. Processing</a:t>
            </a:r>
            <a:endParaRPr lang="en-MY" u="sng" dirty="0">
              <a:solidFill>
                <a:srgbClr val="FFC000"/>
              </a:solidFill>
              <a:latin typeface="Trade Gothic W01 Bold 2"/>
            </a:endParaRPr>
          </a:p>
          <a:p>
            <a:pPr algn="l"/>
            <a:r>
              <a:rPr lang="en-US" sz="2400" b="0" i="0" dirty="0">
                <a:effectLst/>
                <a:latin typeface="Trade Gothic W01 Roman"/>
              </a:rPr>
              <a:t>Once data has been collected, it must be </a:t>
            </a:r>
            <a:r>
              <a:rPr lang="en-US" sz="2400" b="0" i="0" dirty="0">
                <a:effectLst/>
                <a:latin typeface="Trade Gothic W01 Bold 2"/>
              </a:rPr>
              <a:t>processed</a:t>
            </a:r>
            <a:r>
              <a:rPr lang="en-US" sz="2400" b="0" i="0" dirty="0">
                <a:effectLst/>
                <a:latin typeface="Trade Gothic W01 Roman"/>
              </a:rPr>
              <a:t>. Data processing can refer to various activities, including: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effectLst/>
                <a:latin typeface="Trade Gothic W01 Bold 2"/>
              </a:rPr>
              <a:t>Data wrangling</a:t>
            </a:r>
            <a:r>
              <a:rPr lang="en-US" sz="2400" b="0" i="0" dirty="0">
                <a:effectLst/>
                <a:latin typeface="Trade Gothic W01 Roman"/>
              </a:rPr>
              <a:t>, in which a data set is cleaned and transformed from its raw form into something more accessible and usable. This is also known as data cleaning, data munging, or data remediation.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rade Gothic W01 Bold 2"/>
              </a:rPr>
              <a:t>Data compression</a:t>
            </a:r>
            <a:r>
              <a:rPr lang="en-US" sz="2400" b="0" i="0" dirty="0">
                <a:effectLst/>
                <a:latin typeface="Trade Gothic W01 Roman"/>
              </a:rPr>
              <a:t>, in which data is transformed into a format that can be more efficiently stored.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Trade Gothic W01 Bold 2"/>
              </a:rPr>
              <a:t>Data encryption</a:t>
            </a:r>
            <a:r>
              <a:rPr lang="en-US" sz="2400" b="0" i="0" dirty="0">
                <a:effectLst/>
                <a:latin typeface="Trade Gothic W01 Roman"/>
              </a:rPr>
              <a:t>, in which data is translated into another form of code to protect it from privacy concerns.</a:t>
            </a:r>
          </a:p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4. Storage</a:t>
            </a:r>
          </a:p>
          <a:p>
            <a:r>
              <a:rPr lang="en-US" b="0" i="0" dirty="0">
                <a:effectLst/>
                <a:latin typeface="Trade Gothic W01 Roman"/>
              </a:rPr>
              <a:t>After data has been collected and processed, it must be </a:t>
            </a:r>
            <a:r>
              <a:rPr lang="en-US" b="0" i="0" dirty="0">
                <a:effectLst/>
                <a:latin typeface="Trade Gothic W01 Bold 2"/>
              </a:rPr>
              <a:t>stored </a:t>
            </a:r>
            <a:r>
              <a:rPr lang="en-US" b="0" i="0" dirty="0">
                <a:effectLst/>
                <a:latin typeface="Trade Gothic W01 Roman"/>
              </a:rPr>
              <a:t>for future use. </a:t>
            </a:r>
          </a:p>
          <a:p>
            <a:r>
              <a:rPr lang="en-US" b="0" i="0" dirty="0">
                <a:effectLst/>
                <a:latin typeface="Trade Gothic W01 Roman"/>
              </a:rPr>
              <a:t>This is most commonly achieved through the creation of databases or datasets. </a:t>
            </a:r>
          </a:p>
          <a:p>
            <a:r>
              <a:rPr lang="en-US" b="0" i="0" dirty="0">
                <a:effectLst/>
                <a:latin typeface="Trade Gothic W01 Roman"/>
              </a:rPr>
              <a:t>These datasets may then be stored in the cloud, on servers, or using another form of physical storage like a hard drive, CD, cassette, or floppy disk.</a:t>
            </a:r>
            <a:endParaRPr lang="en-MY" b="0" i="0" dirty="0">
              <a:effectLst/>
              <a:latin typeface="Trade Gothic W01 Bold 2"/>
            </a:endParaRPr>
          </a:p>
          <a:p>
            <a:pPr marL="0" indent="0">
              <a:buNone/>
            </a:pPr>
            <a:endParaRPr lang="en-MY" b="0" i="0" dirty="0">
              <a:effectLst/>
              <a:latin typeface="Trade Gothic W01 Bold 2"/>
            </a:endParaRPr>
          </a:p>
          <a:p>
            <a:pPr marL="0" indent="0"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74331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078468-E9D0-9AED-6039-02A5BDBF23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268224"/>
            <a:ext cx="11747500" cy="5954776"/>
          </a:xfrm>
        </p:spPr>
        <p:txBody>
          <a:bodyPr/>
          <a:lstStyle/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5. Management</a:t>
            </a:r>
          </a:p>
          <a:p>
            <a:pPr marL="0" indent="0">
              <a:buNone/>
            </a:pPr>
            <a:endParaRPr lang="en-MY" b="0" i="0" dirty="0">
              <a:effectLst/>
              <a:latin typeface="Trade Gothic W01 Bold 2"/>
            </a:endParaRPr>
          </a:p>
          <a:p>
            <a:r>
              <a:rPr lang="en-US" b="0" i="0" dirty="0">
                <a:effectLst/>
                <a:latin typeface="Trade Gothic W01 Roman"/>
              </a:rPr>
              <a:t>Data </a:t>
            </a:r>
            <a:r>
              <a:rPr lang="en-US" b="0" i="0" dirty="0">
                <a:effectLst/>
                <a:latin typeface="Trade Gothic W01 Bold 2"/>
              </a:rPr>
              <a:t>management</a:t>
            </a:r>
            <a:r>
              <a:rPr lang="en-US" b="0" i="0" dirty="0">
                <a:effectLst/>
                <a:latin typeface="Trade Gothic W01 Roman"/>
              </a:rPr>
              <a:t>, also called database management, involves organizing, storing, and retrieving data as necessary over the life of a data project.</a:t>
            </a:r>
          </a:p>
          <a:p>
            <a:r>
              <a:rPr lang="en-US" dirty="0">
                <a:latin typeface="Trade Gothic W01 Roman"/>
              </a:rPr>
              <a:t>It includes encryption,</a:t>
            </a:r>
            <a:r>
              <a:rPr lang="en-US" b="0" i="0" dirty="0">
                <a:effectLst/>
                <a:latin typeface="Trade Gothic W01 Roman"/>
              </a:rPr>
              <a:t> track who has accessed data and what changes they may have made.</a:t>
            </a:r>
          </a:p>
          <a:p>
            <a:pPr marL="0" indent="0">
              <a:buNone/>
            </a:pPr>
            <a:r>
              <a:rPr lang="en-MY" i="0" u="sng" dirty="0">
                <a:solidFill>
                  <a:srgbClr val="FFC000"/>
                </a:solidFill>
                <a:effectLst/>
                <a:latin typeface="Trade Gothic W01 Bold 2"/>
              </a:rPr>
              <a:t>6. Analysis</a:t>
            </a:r>
          </a:p>
          <a:p>
            <a:pPr marL="0" indent="0">
              <a:buNone/>
            </a:pPr>
            <a:endParaRPr lang="en-MY" b="0" i="0" dirty="0">
              <a:effectLst/>
              <a:latin typeface="Trade Gothic W01 Bold 2"/>
            </a:endParaRPr>
          </a:p>
          <a:p>
            <a:r>
              <a:rPr lang="en-US" b="0" i="0" dirty="0">
                <a:effectLst/>
                <a:latin typeface="Trade Gothic W01 Roman"/>
              </a:rPr>
              <a:t>Data </a:t>
            </a:r>
            <a:r>
              <a:rPr lang="en-US" b="0" i="0" dirty="0">
                <a:effectLst/>
                <a:latin typeface="Trade Gothic W01 Bold 2"/>
              </a:rPr>
              <a:t>analysis </a:t>
            </a:r>
            <a:r>
              <a:rPr lang="en-US" b="0" i="0" dirty="0">
                <a:effectLst/>
                <a:latin typeface="Trade Gothic W01 Roman"/>
              </a:rPr>
              <a:t>refers to processes that attempt to retrieve meaningful insights from raw data.</a:t>
            </a:r>
          </a:p>
          <a:p>
            <a:r>
              <a:rPr lang="en-US" dirty="0">
                <a:latin typeface="Trade Gothic W01 Roman"/>
              </a:rPr>
              <a:t>C</a:t>
            </a:r>
            <a:r>
              <a:rPr lang="en-US" b="0" i="0" dirty="0">
                <a:effectLst/>
                <a:latin typeface="Trade Gothic W01 Roman"/>
              </a:rPr>
              <a:t>ommonly used methods for analysis include statistical modeling, algorithms, artificial intelligence, data mining, and machine learning.</a:t>
            </a:r>
            <a:endParaRPr lang="en-MY" b="0" i="0" dirty="0">
              <a:effectLst/>
              <a:latin typeface="Trade Gothic W01 Bold 2"/>
            </a:endParaRPr>
          </a:p>
          <a:p>
            <a:pPr marL="0" indent="0"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19025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0A348B-1348-6BDD-D283-7A1523C4B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499872"/>
            <a:ext cx="11747500" cy="5723128"/>
          </a:xfrm>
        </p:spPr>
        <p:txBody>
          <a:bodyPr/>
          <a:lstStyle/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7. Visualization</a:t>
            </a:r>
          </a:p>
          <a:p>
            <a:pPr marL="0" indent="0">
              <a:buNone/>
            </a:pPr>
            <a:endParaRPr lang="en-MY" b="0" i="0" u="sng" dirty="0">
              <a:solidFill>
                <a:srgbClr val="FFC000"/>
              </a:solidFill>
              <a:effectLst/>
              <a:latin typeface="Trade Gothic W01 Bold 2"/>
            </a:endParaRPr>
          </a:p>
          <a:p>
            <a:r>
              <a:rPr lang="en-US" b="0" i="0" u="none" strike="noStrike" dirty="0">
                <a:effectLst/>
                <a:latin typeface="Trade Gothic W01 Bold 2"/>
              </a:rPr>
              <a:t>Data visualization</a:t>
            </a:r>
            <a:r>
              <a:rPr lang="en-US" b="0" i="0" dirty="0">
                <a:effectLst/>
                <a:latin typeface="Trade Gothic W01 Roman"/>
              </a:rPr>
              <a:t> refers to the process of creating graphical representations of your information, typically through the use of one or more visualization tools.</a:t>
            </a:r>
          </a:p>
          <a:p>
            <a:r>
              <a:rPr lang="en-US" b="0" i="0" dirty="0">
                <a:effectLst/>
                <a:latin typeface="Trade Gothic W01 Roman"/>
              </a:rPr>
              <a:t> Visualizing data makes it easier to quickly communicate </a:t>
            </a:r>
            <a:r>
              <a:rPr lang="en-US" dirty="0">
                <a:latin typeface="Trade Gothic W01 Roman"/>
              </a:rPr>
              <a:t>the </a:t>
            </a:r>
            <a:r>
              <a:rPr lang="en-US" b="0" i="0" dirty="0">
                <a:effectLst/>
                <a:latin typeface="Trade Gothic W01 Roman"/>
              </a:rPr>
              <a:t>analysis </a:t>
            </a:r>
          </a:p>
          <a:p>
            <a:pPr marL="0" indent="0">
              <a:buNone/>
            </a:pPr>
            <a:endParaRPr lang="en-US" dirty="0">
              <a:latin typeface="Trade Gothic W01 Roman"/>
            </a:endParaRPr>
          </a:p>
          <a:p>
            <a:pPr marL="0" indent="0">
              <a:buNone/>
            </a:pPr>
            <a:r>
              <a:rPr lang="en-MY" b="0" i="0" u="sng" dirty="0">
                <a:solidFill>
                  <a:srgbClr val="FFC000"/>
                </a:solidFill>
                <a:effectLst/>
                <a:latin typeface="Trade Gothic W01 Bold 2"/>
              </a:rPr>
              <a:t>8. Interpretation</a:t>
            </a:r>
          </a:p>
          <a:p>
            <a:pPr marL="0" indent="0">
              <a:buNone/>
            </a:pPr>
            <a:endParaRPr lang="en-MY" dirty="0"/>
          </a:p>
          <a:p>
            <a:r>
              <a:rPr lang="en-US" dirty="0">
                <a:latin typeface="Trade Gothic W01 Roman"/>
              </a:rPr>
              <a:t>T</a:t>
            </a:r>
            <a:r>
              <a:rPr lang="en-US" b="0" i="0" dirty="0">
                <a:effectLst/>
                <a:latin typeface="Trade Gothic W01 Roman"/>
              </a:rPr>
              <a:t>he </a:t>
            </a:r>
            <a:r>
              <a:rPr lang="en-US" b="0" i="0" dirty="0">
                <a:effectLst/>
                <a:latin typeface="Trade Gothic W01 Bold 2"/>
              </a:rPr>
              <a:t>interpretation</a:t>
            </a:r>
            <a:r>
              <a:rPr lang="en-US" b="0" i="0" dirty="0">
                <a:effectLst/>
                <a:latin typeface="Trade Gothic W01 Roman"/>
              </a:rPr>
              <a:t> phase of the data life cycle provides the opportunity to make sense of your analysis and visualization. </a:t>
            </a:r>
          </a:p>
          <a:p>
            <a:r>
              <a:rPr lang="en-US" b="0" i="0" dirty="0">
                <a:effectLst/>
                <a:latin typeface="Trade Gothic W01 Roman"/>
              </a:rPr>
              <a:t>Beyond simply presenting the data, this is when you investigate it through the lens of your expertise and understanding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42083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85E58F-47E0-E376-A34C-CC01D5A6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Review Questions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CC3141-02E7-674D-B07A-0D273ECBBA2B}"/>
              </a:ext>
            </a:extLst>
          </p:cNvPr>
          <p:cNvSpPr txBox="1"/>
          <p:nvPr/>
        </p:nvSpPr>
        <p:spPr>
          <a:xfrm>
            <a:off x="768096" y="1792224"/>
            <a:ext cx="9753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>
                <a:solidFill>
                  <a:schemeClr val="bg1"/>
                </a:solidFill>
              </a:rPr>
              <a:t>-</a:t>
            </a:r>
            <a:r>
              <a:rPr lang="en-MY" sz="2800" dirty="0">
                <a:solidFill>
                  <a:schemeClr val="bg1"/>
                </a:solidFill>
              </a:rPr>
              <a:t>What is Big Data?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is Data </a:t>
            </a:r>
            <a:r>
              <a:rPr lang="en-MY" sz="2800" dirty="0" err="1">
                <a:solidFill>
                  <a:schemeClr val="bg1"/>
                </a:solidFill>
              </a:rPr>
              <a:t>EcoSsytems</a:t>
            </a:r>
            <a:r>
              <a:rPr lang="en-MY" sz="2800" dirty="0">
                <a:solidFill>
                  <a:schemeClr val="bg1"/>
                </a:solidFill>
              </a:rPr>
              <a:t>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are the components of Data Ecosystems?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is Data Life Cycle?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are the steps involved in the Data Life Cycle?</a:t>
            </a:r>
          </a:p>
        </p:txBody>
      </p:sp>
    </p:spTree>
    <p:extLst>
      <p:ext uri="{BB962C8B-B14F-4D97-AF65-F5344CB8AC3E}">
        <p14:creationId xmlns:p14="http://schemas.microsoft.com/office/powerpoint/2010/main" val="3657392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22B87-C136-3DE4-9468-6C2F4ACA8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Data Ecosystems and its Components</a:t>
            </a:r>
          </a:p>
          <a:p>
            <a:r>
              <a:rPr lang="en-MY" dirty="0"/>
              <a:t>Data Lifecycles and steps/phases involved in Data Lifecycle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33240749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In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AC799E-9510-0BE5-9A3D-FCFF3EB614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 dirty="0"/>
              <a:t>Overview of Data Analytics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27BF85-4898-C572-6D05-919FBFE55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MY" dirty="0"/>
              <a:t>Preparation for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83107C-4968-FD89-F683-EF52D2CE74A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</p:spTree>
    <p:extLst>
      <p:ext uri="{BB962C8B-B14F-4D97-AF65-F5344CB8AC3E}">
        <p14:creationId xmlns:p14="http://schemas.microsoft.com/office/powerpoint/2010/main" val="4129119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E221F-B43F-9E5C-A5B7-086DFF31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3200" cy="1362075"/>
          </a:xfrm>
        </p:spPr>
        <p:txBody>
          <a:bodyPr/>
          <a:lstStyle/>
          <a:p>
            <a:r>
              <a:rPr lang="en-MY" dirty="0"/>
              <a:t>Topic Learning Outcomes</a:t>
            </a:r>
            <a:br>
              <a:rPr lang="en-MY" dirty="0"/>
            </a:br>
            <a:endParaRPr lang="en-MY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5ABE47-B1F9-1E34-B33E-A8FBDF323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462573"/>
            <a:ext cx="10363200" cy="1500187"/>
          </a:xfrm>
        </p:spPr>
        <p:txBody>
          <a:bodyPr/>
          <a:lstStyle/>
          <a:p>
            <a:r>
              <a:rPr lang="en-MY" sz="2400" dirty="0"/>
              <a:t>At the end of this topic, you should be able to:</a:t>
            </a:r>
          </a:p>
          <a:p>
            <a:endParaRPr lang="en-MY" sz="2400" dirty="0"/>
          </a:p>
          <a:p>
            <a:r>
              <a:rPr lang="en-MY" sz="2400" dirty="0"/>
              <a:t>1. Understand what is data eco system</a:t>
            </a:r>
          </a:p>
          <a:p>
            <a:r>
              <a:rPr lang="en-MY" sz="2400" dirty="0"/>
              <a:t>2. Understand the steps involved in the data life cycle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03657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487426" cy="4525962"/>
          </a:xfrm>
        </p:spPr>
        <p:txBody>
          <a:bodyPr/>
          <a:lstStyle/>
          <a:p>
            <a:r>
              <a:rPr lang="en-MY" sz="2800" dirty="0"/>
              <a:t>What is Big Data?</a:t>
            </a:r>
          </a:p>
          <a:p>
            <a:r>
              <a:rPr lang="en-MY" sz="2800" dirty="0"/>
              <a:t>What is Data </a:t>
            </a:r>
            <a:r>
              <a:rPr lang="en-MY" sz="2800" dirty="0" err="1"/>
              <a:t>EcoSystem</a:t>
            </a:r>
            <a:r>
              <a:rPr lang="en-MY" sz="2800" dirty="0"/>
              <a:t>?</a:t>
            </a:r>
          </a:p>
          <a:p>
            <a:r>
              <a:rPr lang="en-MY" sz="2800" dirty="0"/>
              <a:t>Components of the Data </a:t>
            </a:r>
            <a:r>
              <a:rPr lang="en-MY" sz="2800" dirty="0" err="1"/>
              <a:t>EcoSystem</a:t>
            </a:r>
            <a:endParaRPr lang="en-MY" sz="2800" dirty="0"/>
          </a:p>
          <a:p>
            <a:r>
              <a:rPr lang="en-MY" sz="2800" dirty="0"/>
              <a:t>Data Life Cycle</a:t>
            </a:r>
          </a:p>
          <a:p>
            <a:r>
              <a:rPr lang="en-MY" sz="2800" dirty="0"/>
              <a:t>Steps in the Data Life Cycle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 </a:t>
            </a:r>
          </a:p>
        </p:txBody>
      </p:sp>
    </p:spTree>
    <p:extLst>
      <p:ext uri="{BB962C8B-B14F-4D97-AF65-F5344CB8AC3E}">
        <p14:creationId xmlns:p14="http://schemas.microsoft.com/office/powerpoint/2010/main" val="153780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Recap From Last Lesson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Questions to ask to trigger last week’s key learning points</a:t>
            </a:r>
          </a:p>
        </p:txBody>
      </p:sp>
    </p:spTree>
    <p:extLst>
      <p:ext uri="{BB962C8B-B14F-4D97-AF65-F5344CB8AC3E}">
        <p14:creationId xmlns:p14="http://schemas.microsoft.com/office/powerpoint/2010/main" val="1099552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F3F1BBB-6D6D-9478-AB6F-1A8ABABF0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518" y="1261131"/>
            <a:ext cx="4323039" cy="3401490"/>
          </a:xfr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926858"/>
          </a:xfrm>
        </p:spPr>
        <p:txBody>
          <a:bodyPr/>
          <a:lstStyle/>
          <a:p>
            <a:r>
              <a:rPr lang="en-MY" dirty="0"/>
              <a:t>What is Big Data?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C1CB7F-940D-A687-7C10-21A9F4BA40EB}"/>
              </a:ext>
            </a:extLst>
          </p:cNvPr>
          <p:cNvSpPr txBox="1"/>
          <p:nvPr/>
        </p:nvSpPr>
        <p:spPr>
          <a:xfrm>
            <a:off x="1500809" y="4830417"/>
            <a:ext cx="88557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solidFill>
                  <a:schemeClr val="bg1"/>
                </a:solidFill>
              </a:rPr>
              <a:t>Bigdata is a data sets that are too large, complex and dynamics for any conventional data tools to capture, store, manage and analyse.</a:t>
            </a:r>
          </a:p>
        </p:txBody>
      </p:sp>
    </p:spTree>
    <p:extLst>
      <p:ext uri="{BB962C8B-B14F-4D97-AF65-F5344CB8AC3E}">
        <p14:creationId xmlns:p14="http://schemas.microsoft.com/office/powerpoint/2010/main" val="1908408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CCA0E5-0AE5-455F-F1A8-A74963619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Google Sans"/>
              </a:rPr>
              <a:t> </a:t>
            </a:r>
            <a:r>
              <a:rPr lang="en-US" dirty="0">
                <a:latin typeface="Google Sans"/>
              </a:rPr>
              <a:t>D</a:t>
            </a:r>
            <a:r>
              <a:rPr lang="en-US" b="0" i="0" dirty="0">
                <a:effectLst/>
                <a:latin typeface="Google Sans"/>
              </a:rPr>
              <a:t>ata ecosystem refers to a combination of enterprise infrastructure and applications that is utilized to aggregate and analyze information.</a:t>
            </a:r>
          </a:p>
          <a:p>
            <a:pPr marL="0" indent="0">
              <a:buNone/>
            </a:pPr>
            <a:endParaRPr lang="en-US" b="0" i="0" dirty="0">
              <a:effectLst/>
              <a:latin typeface="Google Sans"/>
            </a:endParaRPr>
          </a:p>
          <a:p>
            <a:r>
              <a:rPr lang="en-US" b="0" i="0" dirty="0">
                <a:effectLst/>
                <a:latin typeface="Trade Gothic W01 Roman"/>
              </a:rPr>
              <a:t>It includes programming languages, packages, algorithms, cloud-computing services, and general infrastructure an organization uses to collect, store, analyze, and leverage data</a:t>
            </a: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0E9179-9D61-1225-5E4B-12F523F7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BIG DATA ECOSYSTEM</a:t>
            </a:r>
          </a:p>
        </p:txBody>
      </p:sp>
    </p:spTree>
    <p:extLst>
      <p:ext uri="{BB962C8B-B14F-4D97-AF65-F5344CB8AC3E}">
        <p14:creationId xmlns:p14="http://schemas.microsoft.com/office/powerpoint/2010/main" val="1871494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6AA15C-F285-EF3E-B720-B4B56ACEB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417638"/>
            <a:ext cx="11747500" cy="4525962"/>
          </a:xfrm>
        </p:spPr>
        <p:txBody>
          <a:bodyPr/>
          <a:lstStyle/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3237E8-06D1-3164-B281-FA62BBC94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COMPONENTS OF DATA ECOSYSTEM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59730B-576F-6776-5510-96C098152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58" y="3238293"/>
            <a:ext cx="9305925" cy="24288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1F6457-2471-24DA-38CC-00824DBD7DC2}"/>
              </a:ext>
            </a:extLst>
          </p:cNvPr>
          <p:cNvSpPr txBox="1"/>
          <p:nvPr/>
        </p:nvSpPr>
        <p:spPr>
          <a:xfrm>
            <a:off x="927650" y="1609939"/>
            <a:ext cx="93825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rade Gothic W01 Roman"/>
              </a:rPr>
              <a:t>T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Trade Gothic W01 Roman"/>
              </a:rPr>
              <a:t>he concept of the data ecosystem is explored through the lens of key stages in the</a:t>
            </a:r>
            <a:r>
              <a:rPr lang="en-US" sz="2400" b="0" i="0" u="sng" dirty="0">
                <a:solidFill>
                  <a:schemeClr val="bg1"/>
                </a:solidFill>
                <a:effectLst/>
                <a:latin typeface="Trade Gothic W01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Trade Gothic W01 Roman"/>
              </a:rPr>
              <a:t>data project life cycle: sensing, collection, wrangling, analysis, and storage.</a:t>
            </a:r>
            <a:endParaRPr lang="en-MY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620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5987D8-E682-D9E6-7BB1-BAF94DA80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2635"/>
            <a:ext cx="11747500" cy="5020365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MY" b="1" i="0" u="sng" dirty="0">
                <a:solidFill>
                  <a:schemeClr val="accent5"/>
                </a:solidFill>
                <a:effectLst/>
                <a:latin typeface="Trade Gothic W01 Bold 2"/>
              </a:rPr>
              <a:t>Sensing</a:t>
            </a:r>
          </a:p>
          <a:p>
            <a:pPr marL="0" indent="0" algn="l">
              <a:buNone/>
            </a:pPr>
            <a:r>
              <a:rPr lang="en-US" b="0" i="0" dirty="0">
                <a:effectLst/>
                <a:latin typeface="Trade Gothic W01 Bold 2"/>
              </a:rPr>
              <a:t>            </a:t>
            </a:r>
            <a:r>
              <a:rPr lang="en-US" sz="2400" b="0" i="0" dirty="0">
                <a:effectLst/>
                <a:latin typeface="Trade Gothic W01 Bold 2"/>
              </a:rPr>
              <a:t>Sensing</a:t>
            </a:r>
            <a:r>
              <a:rPr lang="en-US" sz="2400" b="0" i="0" dirty="0">
                <a:effectLst/>
                <a:latin typeface="Trade Gothic W01 Roman"/>
              </a:rPr>
              <a:t> refers to the process of identifying data sources for your project. It involves evaluating the quality of data so you can better understand whether it’s valuable. </a:t>
            </a:r>
          </a:p>
          <a:p>
            <a:pPr marL="0" indent="0" algn="l">
              <a:buNone/>
            </a:pPr>
            <a:r>
              <a:rPr lang="en-US" sz="2400" b="0" i="0" dirty="0">
                <a:effectLst/>
                <a:latin typeface="Trade Gothic W01 Roman"/>
              </a:rPr>
              <a:t>This evaluation includes asking such questions as:</a:t>
            </a:r>
          </a:p>
          <a:p>
            <a:pPr marL="0" indent="0" algn="l">
              <a:buNone/>
            </a:pPr>
            <a:r>
              <a:rPr lang="en-US" sz="2000" b="0" i="0" dirty="0">
                <a:effectLst/>
                <a:latin typeface="Trade Gothic W01 Roman"/>
              </a:rPr>
              <a:t>                                   -  </a:t>
            </a:r>
            <a:r>
              <a:rPr lang="en-US" sz="1800" b="0" i="0" dirty="0">
                <a:effectLst/>
                <a:latin typeface="Trade Gothic W01 Roman"/>
              </a:rPr>
              <a:t>Is the data accurate?</a:t>
            </a:r>
          </a:p>
          <a:p>
            <a:pPr marL="0" indent="0" algn="l">
              <a:buNone/>
            </a:pPr>
            <a:r>
              <a:rPr lang="en-US" sz="1800" b="0" i="0" dirty="0">
                <a:effectLst/>
                <a:latin typeface="Trade Gothic W01 Roman"/>
              </a:rPr>
              <a:t>                                      - Is the data recent and up to date?</a:t>
            </a:r>
          </a:p>
          <a:p>
            <a:pPr marL="0" indent="0" algn="l">
              <a:buNone/>
            </a:pPr>
            <a:r>
              <a:rPr lang="en-US" sz="1800" b="0" i="0" dirty="0">
                <a:effectLst/>
                <a:latin typeface="Trade Gothic W01 Roman"/>
              </a:rPr>
              <a:t>                                      - Is the data complete?</a:t>
            </a:r>
          </a:p>
          <a:p>
            <a:pPr marL="0" indent="0" algn="l">
              <a:buNone/>
            </a:pPr>
            <a:r>
              <a:rPr lang="en-US" sz="1800" b="0" i="0" dirty="0">
                <a:effectLst/>
                <a:latin typeface="Trade Gothic W01 Roman"/>
              </a:rPr>
              <a:t>                                      - Is the data valid? Can it be trusted?</a:t>
            </a:r>
          </a:p>
          <a:p>
            <a:pPr marL="0" indent="0" algn="l">
              <a:buNone/>
            </a:pPr>
            <a:r>
              <a:rPr lang="en-US" sz="2400" b="0" i="0" dirty="0">
                <a:effectLst/>
                <a:latin typeface="Trade Gothic W01 Roman"/>
              </a:rPr>
              <a:t>Data can be sourced from</a:t>
            </a:r>
            <a:endParaRPr lang="en-US" sz="2400" dirty="0">
              <a:latin typeface="Trade Gothic W01 Roman"/>
            </a:endParaRPr>
          </a:p>
          <a:p>
            <a:r>
              <a:rPr lang="en-US" sz="1600" b="1" i="0" dirty="0">
                <a:solidFill>
                  <a:schemeClr val="accent5"/>
                </a:solidFill>
                <a:effectLst/>
                <a:latin typeface="Trade Gothic W01 Roman"/>
              </a:rPr>
              <a:t>I</a:t>
            </a:r>
            <a:r>
              <a:rPr lang="en-US" sz="1600" b="1" i="0" dirty="0">
                <a:solidFill>
                  <a:schemeClr val="accent5"/>
                </a:solidFill>
                <a:effectLst/>
                <a:latin typeface="Trade Gothic W01 Bold 2"/>
              </a:rPr>
              <a:t>nternal data sources</a:t>
            </a:r>
            <a:r>
              <a:rPr lang="en-US" sz="1600" b="0" i="0" dirty="0">
                <a:effectLst/>
                <a:latin typeface="Trade Gothic W01 Bold 2"/>
              </a:rPr>
              <a:t>:</a:t>
            </a:r>
            <a:r>
              <a:rPr lang="en-US" sz="1600" b="0" i="0" dirty="0">
                <a:effectLst/>
                <a:latin typeface="Trade Gothic W01 Roman"/>
              </a:rPr>
              <a:t> Proprietary databases, spreadsheets, and other resources that originate from within your organization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5"/>
                </a:solidFill>
                <a:effectLst/>
                <a:latin typeface="Trade Gothic W01 Bold 2"/>
              </a:rPr>
              <a:t>External data sources</a:t>
            </a:r>
            <a:r>
              <a:rPr lang="en-US" sz="1600" b="0" i="0" dirty="0">
                <a:effectLst/>
                <a:latin typeface="Trade Gothic W01 Bold 2"/>
              </a:rPr>
              <a:t>:</a:t>
            </a:r>
            <a:r>
              <a:rPr lang="en-US" sz="1600" b="0" i="0" dirty="0">
                <a:effectLst/>
                <a:latin typeface="Trade Gothic W01 Roman"/>
              </a:rPr>
              <a:t> Databases, spreadsheets, websites, and other data sources that originate from outside your organization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5"/>
                </a:solidFill>
                <a:effectLst/>
                <a:latin typeface="Trade Gothic W01 Bold 2"/>
              </a:rPr>
              <a:t>Software</a:t>
            </a:r>
            <a:r>
              <a:rPr lang="en-US" sz="1600" b="0" i="0" dirty="0">
                <a:effectLst/>
                <a:latin typeface="Trade Gothic W01 Bold 2"/>
              </a:rPr>
              <a:t>:</a:t>
            </a:r>
            <a:r>
              <a:rPr lang="en-US" sz="1600" b="0" i="0" dirty="0">
                <a:effectLst/>
                <a:latin typeface="Trade Gothic W01 Roman"/>
              </a:rPr>
              <a:t> Custom software that exists for the sole purpose of data sensing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accent5"/>
                </a:solidFill>
                <a:effectLst/>
                <a:latin typeface="Trade Gothic W01 Bold 2"/>
              </a:rPr>
              <a:t>Algorithms</a:t>
            </a:r>
            <a:r>
              <a:rPr lang="en-US" sz="1600" b="0" i="0" dirty="0">
                <a:effectLst/>
                <a:latin typeface="Trade Gothic W01 Bold 2"/>
              </a:rPr>
              <a:t>:</a:t>
            </a:r>
            <a:r>
              <a:rPr lang="en-US" sz="1600" b="0" i="0" dirty="0">
                <a:effectLst/>
                <a:latin typeface="Trade Gothic W01 Roman"/>
              </a:rPr>
              <a:t> A set of steps or rules that automates the process of evaluating data for accuracy and completion before it’s used</a:t>
            </a:r>
          </a:p>
          <a:p>
            <a:pPr marL="0" indent="0" algn="l">
              <a:buNone/>
            </a:pPr>
            <a:endParaRPr lang="en-US" sz="2000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8DF95F-D543-3E3A-68D3-402CCFD17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62446"/>
            <a:ext cx="10457373" cy="1143000"/>
          </a:xfrm>
        </p:spPr>
        <p:txBody>
          <a:bodyPr/>
          <a:lstStyle/>
          <a:p>
            <a:r>
              <a:rPr lang="en-MY" dirty="0"/>
              <a:t>COMPONENTS OF DATA ECOSYSTEM</a:t>
            </a:r>
          </a:p>
        </p:txBody>
      </p:sp>
    </p:spTree>
    <p:extLst>
      <p:ext uri="{BB962C8B-B14F-4D97-AF65-F5344CB8AC3E}">
        <p14:creationId xmlns:p14="http://schemas.microsoft.com/office/powerpoint/2010/main" val="1295876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46E2DC-AB35-251D-0DD7-1A82B1E27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002094"/>
            <a:ext cx="11747500" cy="5325554"/>
          </a:xfrm>
        </p:spPr>
        <p:txBody>
          <a:bodyPr/>
          <a:lstStyle/>
          <a:p>
            <a:r>
              <a:rPr lang="en-US" b="0" i="0" dirty="0">
                <a:effectLst/>
                <a:latin typeface="Trade Gothic W01 Roman"/>
              </a:rPr>
              <a:t>Once a potential data source has been identified, data must be </a:t>
            </a:r>
            <a:r>
              <a:rPr lang="en-US" b="0" i="0" dirty="0">
                <a:effectLst/>
                <a:latin typeface="Trade Gothic W01 Bold 2"/>
              </a:rPr>
              <a:t>collected</a:t>
            </a:r>
          </a:p>
          <a:p>
            <a:pPr marL="0" indent="0">
              <a:buNone/>
            </a:pPr>
            <a:r>
              <a:rPr lang="en-US" dirty="0">
                <a:latin typeface="Trade Gothic W01 Bold 2"/>
              </a:rPr>
              <a:t>                                   -</a:t>
            </a:r>
            <a:r>
              <a:rPr lang="en-MY" b="0" i="0" dirty="0">
                <a:effectLst/>
                <a:latin typeface="Trade Gothic W01 Roman"/>
              </a:rPr>
              <a:t>manual or automated processes</a:t>
            </a:r>
          </a:p>
          <a:p>
            <a:r>
              <a:rPr lang="en-US" b="0" i="0" dirty="0">
                <a:effectLst/>
                <a:latin typeface="Trade Gothic W01 Roman"/>
              </a:rPr>
              <a:t>data scientists use programming languages to write software designed to automate the data collection process.       </a:t>
            </a:r>
            <a:r>
              <a:rPr lang="en-US" b="0" i="0" dirty="0" err="1">
                <a:effectLst/>
                <a:latin typeface="Trade Gothic W01 Roman"/>
              </a:rPr>
              <a:t>Eg</a:t>
            </a:r>
            <a:r>
              <a:rPr lang="en-US" b="0" i="0" dirty="0">
                <a:effectLst/>
                <a:latin typeface="Trade Gothic W01 Roman"/>
              </a:rPr>
              <a:t>: </a:t>
            </a:r>
            <a:r>
              <a:rPr lang="en-MY" b="0" i="0" dirty="0">
                <a:effectLst/>
                <a:latin typeface="Trade Gothic W01 Bold 2"/>
              </a:rPr>
              <a:t>web scraper</a:t>
            </a:r>
          </a:p>
          <a:p>
            <a:pPr marL="0" indent="0">
              <a:buNone/>
            </a:pPr>
            <a:endParaRPr lang="en-MY" dirty="0">
              <a:latin typeface="Trade Gothic W01 Bold 2"/>
            </a:endParaRPr>
          </a:p>
          <a:p>
            <a:pPr marL="0" indent="0">
              <a:buNone/>
            </a:pPr>
            <a:r>
              <a:rPr lang="en-MY" b="1" i="0" u="sng" dirty="0">
                <a:solidFill>
                  <a:srgbClr val="FFC000"/>
                </a:solidFill>
                <a:effectLst/>
                <a:latin typeface="Trade Gothic W01 Bold 2"/>
              </a:rPr>
              <a:t>3. Wrangling </a:t>
            </a:r>
            <a:endParaRPr lang="en-MY" i="0" dirty="0">
              <a:effectLst/>
              <a:latin typeface="Trade Gothic W01 Bold 2"/>
            </a:endParaRPr>
          </a:p>
          <a:p>
            <a:r>
              <a:rPr lang="en-US" b="0" i="0" u="none" strike="noStrike" dirty="0">
                <a:effectLst/>
                <a:latin typeface="Trade Gothic W01 Bold 2"/>
              </a:rPr>
              <a:t>Data wrangling</a:t>
            </a:r>
            <a:r>
              <a:rPr lang="en-US" b="0" i="0" dirty="0">
                <a:effectLst/>
                <a:latin typeface="Trade Gothic W01 Roman"/>
              </a:rPr>
              <a:t> is a set of processes designed to transform raw data into a more </a:t>
            </a:r>
            <a:r>
              <a:rPr lang="en-US" dirty="0">
                <a:latin typeface="Trade Gothic W01 Roman"/>
              </a:rPr>
              <a:t>usable format</a:t>
            </a:r>
          </a:p>
          <a:p>
            <a:r>
              <a:rPr lang="en-US" dirty="0">
                <a:latin typeface="Trade Gothic W01 Roman"/>
              </a:rPr>
              <a:t>It may involve merging multiple datasets, identifying and filling gaps in data, deleting unnecessary or incorrect data, and “cleaning” and structuring data for future analysis.</a:t>
            </a:r>
          </a:p>
          <a:p>
            <a:pPr marL="0" indent="0">
              <a:buNone/>
            </a:pPr>
            <a:r>
              <a:rPr lang="en-US" dirty="0">
                <a:latin typeface="Trade Gothic W01 Roman"/>
              </a:rPr>
              <a:t>                        </a:t>
            </a:r>
            <a:r>
              <a:rPr lang="en-US" b="0" i="0" dirty="0">
                <a:effectLst/>
                <a:latin typeface="Trade Gothic W01 Roman"/>
              </a:rPr>
              <a:t>data wrangling tools –</a:t>
            </a:r>
            <a:r>
              <a:rPr lang="en-US" b="0" i="0" dirty="0" err="1">
                <a:effectLst/>
                <a:latin typeface="Trade Gothic W01 Roman"/>
              </a:rPr>
              <a:t>Eg</a:t>
            </a:r>
            <a:r>
              <a:rPr lang="en-US" b="0" i="0" dirty="0">
                <a:effectLst/>
                <a:latin typeface="Trade Gothic W01 Roman"/>
              </a:rPr>
              <a:t>: </a:t>
            </a:r>
            <a:r>
              <a:rPr lang="en-MY" b="0" i="0" dirty="0" err="1">
                <a:effectLst/>
                <a:latin typeface="Trade Gothic W01 Roman"/>
              </a:rPr>
              <a:t>OpenRefine</a:t>
            </a:r>
            <a:r>
              <a:rPr lang="en-MY" b="0" i="0" dirty="0">
                <a:effectLst/>
                <a:latin typeface="Trade Gothic W01 Roman"/>
              </a:rPr>
              <a:t>, </a:t>
            </a:r>
            <a:r>
              <a:rPr lang="en-MY" b="0" i="0" dirty="0" err="1">
                <a:effectLst/>
                <a:latin typeface="Trade Gothic W01 Roman"/>
              </a:rPr>
              <a:t>DataWrangler</a:t>
            </a:r>
            <a:r>
              <a:rPr lang="en-MY" b="0" i="0" dirty="0">
                <a:effectLst/>
                <a:latin typeface="Trade Gothic W01 Roman"/>
              </a:rPr>
              <a:t>, and </a:t>
            </a:r>
            <a:r>
              <a:rPr lang="en-MY" b="0" i="0" dirty="0" err="1">
                <a:effectLst/>
                <a:latin typeface="Trade Gothic W01 Roman"/>
              </a:rPr>
              <a:t>CSVKit</a:t>
            </a:r>
            <a:r>
              <a:rPr lang="en-MY" b="0" i="0" dirty="0">
                <a:effectLst/>
                <a:latin typeface="Trade Gothic W01 Roman"/>
              </a:rPr>
              <a:t> </a:t>
            </a:r>
            <a:endParaRPr lang="en-MY" b="1" u="sng" dirty="0">
              <a:latin typeface="Trade Gothic W01 Bold 2"/>
            </a:endParaRPr>
          </a:p>
          <a:p>
            <a:endParaRPr lang="en-US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D51631-9D0F-1E37-EC39-DD56A47C8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sz="2800" i="0" u="sng" dirty="0">
                <a:solidFill>
                  <a:srgbClr val="FFC000"/>
                </a:solidFill>
                <a:effectLst/>
                <a:latin typeface="Trade Gothic W01 Bold 2"/>
              </a:rPr>
              <a:t>2. Collection</a:t>
            </a:r>
            <a:br>
              <a:rPr lang="en-MY" b="0" i="0" dirty="0">
                <a:solidFill>
                  <a:srgbClr val="181818"/>
                </a:solidFill>
                <a:effectLst/>
                <a:latin typeface="Trade Gothic W01 Bold 2"/>
              </a:rPr>
            </a:b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72164616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2908</TotalTime>
  <Pages>11</Pages>
  <Words>1129</Words>
  <Application>Microsoft Office PowerPoint</Application>
  <PresentationFormat>Widescreen</PresentationFormat>
  <Paragraphs>112</Paragraphs>
  <Slides>18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Google Sans</vt:lpstr>
      <vt:lpstr>Montserrat</vt:lpstr>
      <vt:lpstr>PT Sans</vt:lpstr>
      <vt:lpstr>Trade Gothic W01 Bold 2</vt:lpstr>
      <vt:lpstr>Trade Gothic W01 Obl</vt:lpstr>
      <vt:lpstr>Trade Gothic W01 Roman</vt:lpstr>
      <vt:lpstr>UCTI-Template-foundation-level</vt:lpstr>
      <vt:lpstr>Data ecosystem and life cycle</vt:lpstr>
      <vt:lpstr>Topic Learning Outcomes </vt:lpstr>
      <vt:lpstr>Contents &amp; Structure </vt:lpstr>
      <vt:lpstr>Recap From Last Lesson</vt:lpstr>
      <vt:lpstr>What is Big Data?</vt:lpstr>
      <vt:lpstr>BIG DATA ECOSYSTEM</vt:lpstr>
      <vt:lpstr>COMPONENTS OF DATA ECOSYSTEM</vt:lpstr>
      <vt:lpstr>COMPONENTS OF DATA ECOSYSTEM</vt:lpstr>
      <vt:lpstr>2. Collection </vt:lpstr>
      <vt:lpstr>4. Analysis </vt:lpstr>
      <vt:lpstr>DATA LIFE CYCLE</vt:lpstr>
      <vt:lpstr>PowerPoint Presentation</vt:lpstr>
      <vt:lpstr>PowerPoint Presentation</vt:lpstr>
      <vt:lpstr>PowerPoint Presentation</vt:lpstr>
      <vt:lpstr>PowerPoint Presentation</vt:lpstr>
      <vt:lpstr>Review Questions</vt:lpstr>
      <vt:lpstr>Summary / Recap of Main Points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Minnu Helen Joseph</cp:lastModifiedBy>
  <cp:revision>330</cp:revision>
  <cp:lastPrinted>2023-02-03T03:07:34Z</cp:lastPrinted>
  <dcterms:created xsi:type="dcterms:W3CDTF">2005-08-02T10:18:20Z</dcterms:created>
  <dcterms:modified xsi:type="dcterms:W3CDTF">2023-05-22T18:10:29Z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